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CC66F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12"/>
    <p:restoredTop sz="82408" autoAdjust="0"/>
  </p:normalViewPr>
  <p:slideViewPr>
    <p:cSldViewPr snapToGrid="0" snapToObjects="1">
      <p:cViewPr varScale="1">
        <p:scale>
          <a:sx n="52" d="100"/>
          <a:sy n="52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Urding" userId="670bebdd-3840-4927-94b0-9bd7154dcb05" providerId="ADAL" clId="{1A276404-329A-4689-9363-C20A8E27103E}"/>
    <pc:docChg chg="undo custSel addSld delSld modSld">
      <pc:chgData name="Katherine Urding" userId="670bebdd-3840-4927-94b0-9bd7154dcb05" providerId="ADAL" clId="{1A276404-329A-4689-9363-C20A8E27103E}" dt="2026-03-23T16:05:59.052" v="927" actId="20577"/>
      <pc:docMkLst>
        <pc:docMk/>
      </pc:docMkLst>
      <pc:sldChg chg="addSp delSp modSp mod">
        <pc:chgData name="Katherine Urding" userId="670bebdd-3840-4927-94b0-9bd7154dcb05" providerId="ADAL" clId="{1A276404-329A-4689-9363-C20A8E27103E}" dt="2026-03-23T16:05:23.060" v="924" actId="20577"/>
        <pc:sldMkLst>
          <pc:docMk/>
          <pc:sldMk cId="2764565051" sldId="256"/>
        </pc:sldMkLst>
        <pc:spChg chg="add mod">
          <ac:chgData name="Katherine Urding" userId="670bebdd-3840-4927-94b0-9bd7154dcb05" providerId="ADAL" clId="{1A276404-329A-4689-9363-C20A8E27103E}" dt="2026-03-18T14:51:00.861" v="589" actId="14100"/>
          <ac:spMkLst>
            <pc:docMk/>
            <pc:sldMk cId="2764565051" sldId="256"/>
            <ac:spMk id="2" creationId="{4C4125BA-A02D-2A1F-FD7E-FB5D76A558E3}"/>
          </ac:spMkLst>
        </pc:spChg>
        <pc:spChg chg="mod">
          <ac:chgData name="Katherine Urding" userId="670bebdd-3840-4927-94b0-9bd7154dcb05" providerId="ADAL" clId="{1A276404-329A-4689-9363-C20A8E27103E}" dt="2026-03-18T14:46:35.134" v="181" actId="20577"/>
          <ac:spMkLst>
            <pc:docMk/>
            <pc:sldMk cId="2764565051" sldId="256"/>
            <ac:spMk id="7" creationId="{336DA8DB-880E-864F-97E6-75BF7AE260CC}"/>
          </ac:spMkLst>
        </pc:spChg>
        <pc:spChg chg="mod">
          <ac:chgData name="Katherine Urding" userId="670bebdd-3840-4927-94b0-9bd7154dcb05" providerId="ADAL" clId="{1A276404-329A-4689-9363-C20A8E27103E}" dt="2026-03-18T14:55:56.616" v="653" actId="1076"/>
          <ac:spMkLst>
            <pc:docMk/>
            <pc:sldMk cId="2764565051" sldId="256"/>
            <ac:spMk id="8" creationId="{EB6AC82D-DDB6-BF46-8449-687DD0AC5E24}"/>
          </ac:spMkLst>
        </pc:spChg>
        <pc:spChg chg="mod">
          <ac:chgData name="Katherine Urding" userId="670bebdd-3840-4927-94b0-9bd7154dcb05" providerId="ADAL" clId="{1A276404-329A-4689-9363-C20A8E27103E}" dt="2026-03-23T16:05:23.060" v="924" actId="20577"/>
          <ac:spMkLst>
            <pc:docMk/>
            <pc:sldMk cId="2764565051" sldId="256"/>
            <ac:spMk id="10" creationId="{E9670CE0-AA56-E34D-959A-786E1C8B458C}"/>
          </ac:spMkLst>
        </pc:spChg>
        <pc:spChg chg="mod">
          <ac:chgData name="Katherine Urding" userId="670bebdd-3840-4927-94b0-9bd7154dcb05" providerId="ADAL" clId="{1A276404-329A-4689-9363-C20A8E27103E}" dt="2026-03-23T16:05:03.039" v="918" actId="1076"/>
          <ac:spMkLst>
            <pc:docMk/>
            <pc:sldMk cId="2764565051" sldId="256"/>
            <ac:spMk id="14" creationId="{774D04C3-B4AD-1140-9E25-522AD788EFBB}"/>
          </ac:spMkLst>
        </pc:spChg>
        <pc:spChg chg="mod">
          <ac:chgData name="Katherine Urding" userId="670bebdd-3840-4927-94b0-9bd7154dcb05" providerId="ADAL" clId="{1A276404-329A-4689-9363-C20A8E27103E}" dt="2026-03-18T14:55:53.475" v="652" actId="1076"/>
          <ac:spMkLst>
            <pc:docMk/>
            <pc:sldMk cId="2764565051" sldId="256"/>
            <ac:spMk id="15" creationId="{D3074492-F64B-49C2-8140-1A3346CAF68B}"/>
          </ac:spMkLst>
        </pc:spChg>
        <pc:picChg chg="add mod">
          <ac:chgData name="Katherine Urding" userId="670bebdd-3840-4927-94b0-9bd7154dcb05" providerId="ADAL" clId="{1A276404-329A-4689-9363-C20A8E27103E}" dt="2026-03-18T14:54:41.093" v="648" actId="1076"/>
          <ac:picMkLst>
            <pc:docMk/>
            <pc:sldMk cId="2764565051" sldId="256"/>
            <ac:picMk id="3" creationId="{C9000FE5-3D89-A88F-76D3-A56BDA6DA601}"/>
          </ac:picMkLst>
        </pc:picChg>
        <pc:picChg chg="add mod">
          <ac:chgData name="Katherine Urding" userId="670bebdd-3840-4927-94b0-9bd7154dcb05" providerId="ADAL" clId="{1A276404-329A-4689-9363-C20A8E27103E}" dt="2026-03-18T14:56:12.568" v="656" actId="14100"/>
          <ac:picMkLst>
            <pc:docMk/>
            <pc:sldMk cId="2764565051" sldId="256"/>
            <ac:picMk id="5" creationId="{A81C68D0-C7E8-4599-B0A1-A393E1A86416}"/>
          </ac:picMkLst>
        </pc:picChg>
      </pc:sldChg>
      <pc:sldChg chg="addSp delSp modSp add mod">
        <pc:chgData name="Katherine Urding" userId="670bebdd-3840-4927-94b0-9bd7154dcb05" providerId="ADAL" clId="{1A276404-329A-4689-9363-C20A8E27103E}" dt="2026-03-23T16:05:59.052" v="927" actId="20577"/>
        <pc:sldMkLst>
          <pc:docMk/>
          <pc:sldMk cId="3316504334" sldId="257"/>
        </pc:sldMkLst>
        <pc:spChg chg="mod">
          <ac:chgData name="Katherine Urding" userId="670bebdd-3840-4927-94b0-9bd7154dcb05" providerId="ADAL" clId="{1A276404-329A-4689-9363-C20A8E27103E}" dt="2026-03-18T14:57:52.156" v="741" actId="12"/>
          <ac:spMkLst>
            <pc:docMk/>
            <pc:sldMk cId="3316504334" sldId="257"/>
            <ac:spMk id="2" creationId="{58514657-2B00-EA0B-7EC4-FD265DC72BB2}"/>
          </ac:spMkLst>
        </pc:spChg>
        <pc:spChg chg="mod">
          <ac:chgData name="Katherine Urding" userId="670bebdd-3840-4927-94b0-9bd7154dcb05" providerId="ADAL" clId="{1A276404-329A-4689-9363-C20A8E27103E}" dt="2026-03-18T14:59:25.394" v="830" actId="113"/>
          <ac:spMkLst>
            <pc:docMk/>
            <pc:sldMk cId="3316504334" sldId="257"/>
            <ac:spMk id="7" creationId="{C7CA7761-BF38-19A7-66E3-F16ADE29240D}"/>
          </ac:spMkLst>
        </pc:spChg>
        <pc:spChg chg="mod">
          <ac:chgData name="Katherine Urding" userId="670bebdd-3840-4927-94b0-9bd7154dcb05" providerId="ADAL" clId="{1A276404-329A-4689-9363-C20A8E27103E}" dt="2026-03-18T15:04:23.317" v="916" actId="115"/>
          <ac:spMkLst>
            <pc:docMk/>
            <pc:sldMk cId="3316504334" sldId="257"/>
            <ac:spMk id="8" creationId="{4AC1D65A-6041-9180-564A-3C5353F734E5}"/>
          </ac:spMkLst>
        </pc:spChg>
        <pc:spChg chg="mod">
          <ac:chgData name="Katherine Urding" userId="670bebdd-3840-4927-94b0-9bd7154dcb05" providerId="ADAL" clId="{1A276404-329A-4689-9363-C20A8E27103E}" dt="2026-03-23T16:05:59.052" v="927" actId="20577"/>
          <ac:spMkLst>
            <pc:docMk/>
            <pc:sldMk cId="3316504334" sldId="257"/>
            <ac:spMk id="10" creationId="{CD3F1C1C-E988-E272-9E73-929059035EF7}"/>
          </ac:spMkLst>
        </pc:spChg>
        <pc:spChg chg="mod">
          <ac:chgData name="Katherine Urding" userId="670bebdd-3840-4927-94b0-9bd7154dcb05" providerId="ADAL" clId="{1A276404-329A-4689-9363-C20A8E27103E}" dt="2026-03-18T15:04:11.902" v="914" actId="14100"/>
          <ac:spMkLst>
            <pc:docMk/>
            <pc:sldMk cId="3316504334" sldId="257"/>
            <ac:spMk id="14" creationId="{E54CAF28-181D-A348-4C3A-6ED1EF0429AB}"/>
          </ac:spMkLst>
        </pc:spChg>
        <pc:spChg chg="mod">
          <ac:chgData name="Katherine Urding" userId="670bebdd-3840-4927-94b0-9bd7154dcb05" providerId="ADAL" clId="{1A276404-329A-4689-9363-C20A8E27103E}" dt="2026-03-18T15:04:07.309" v="913" actId="1076"/>
          <ac:spMkLst>
            <pc:docMk/>
            <pc:sldMk cId="3316504334" sldId="257"/>
            <ac:spMk id="15" creationId="{C3D2983C-84E2-E52E-C7C2-0A6BFABAF874}"/>
          </ac:spMkLst>
        </pc:spChg>
        <pc:picChg chg="add mod">
          <ac:chgData name="Katherine Urding" userId="670bebdd-3840-4927-94b0-9bd7154dcb05" providerId="ADAL" clId="{1A276404-329A-4689-9363-C20A8E27103E}" dt="2026-03-18T14:54:15.077" v="642" actId="14100"/>
          <ac:picMkLst>
            <pc:docMk/>
            <pc:sldMk cId="3316504334" sldId="257"/>
            <ac:picMk id="3" creationId="{0D5056C6-CF01-9F44-EDA2-F9E65346B307}"/>
          </ac:picMkLst>
        </pc:picChg>
        <pc:picChg chg="add mod">
          <ac:chgData name="Katherine Urding" userId="670bebdd-3840-4927-94b0-9bd7154dcb05" providerId="ADAL" clId="{1A276404-329A-4689-9363-C20A8E27103E}" dt="2026-03-18T14:57:04.451" v="658" actId="1076"/>
          <ac:picMkLst>
            <pc:docMk/>
            <pc:sldMk cId="3316504334" sldId="257"/>
            <ac:picMk id="5" creationId="{4F124A05-F45E-FEB7-941A-BFA12A7987B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8FF56-B836-7544-8136-68F4AA535FF3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9A56BF-D029-FC44-BE69-788972748E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17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9A56BF-D029-FC44-BE69-788972748EA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50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D845F2-60B0-5EBB-838D-06C00E003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43575-6A70-A0A7-F326-3545D5A794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8E7704-F888-1D65-ACCD-BFA68D117B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D4491-7EC1-5A16-8FC7-B740634AA6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9A56BF-D029-FC44-BE69-788972748E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716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567C0-B5F4-C746-81AD-E129A33259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4FAF1D-DDB8-AE43-A9D5-CDBA059D0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8DFE7-5F32-B543-B5C9-E79131378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ED0F3-5A25-064B-AD7E-884DD22D5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B93D3E-870E-DB4D-ABBD-57F1E9872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906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99C05-C43D-F041-ACB8-0D3ADA84C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868A6-9DEB-1141-980F-6DD3F4354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9F8FAB-26E4-034E-8F78-240EDBEA7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22483-A7EE-3D40-91BC-03B33B199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62B92-27FB-DA4B-BEF7-FB3EE355A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03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5DE4E-944A-B34E-8E74-2C3E60114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1304A3-3E2A-BB43-8442-FDAF4BFEB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02B4DC-FA13-8840-8516-F32C3B0E0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E8C9A-3BCC-7D46-B93E-8E41CCE08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5FB7D-43D5-5245-A327-45A2D27F9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436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9809A-1A98-2745-B0CD-A0EF65986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F6B88-17BD-CB4A-BE26-506E27A154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692D53-B7D1-D14A-8CD8-DC2500EC6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1F4EE0-289B-7442-AF78-986A02436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FAED8C-A366-A348-9EE2-B79D5E238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30D8EF-2159-D54F-A9C8-B8F2FB91E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644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C1324-4C9D-C443-B081-6DD40E8F9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DA1A3A-F70E-9E4C-88AA-489093411E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78F5AC-41A7-8B42-8D70-63A14F22B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8B9CEF-3903-C642-AAE2-2425129FEB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9526E5-394D-F64B-B31F-74AC9359E5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60FCF2-1FC2-D84F-8683-0AAD6184A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925891-909E-7B4E-A100-201ADADBA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06F96A-EFB6-AD4C-90BF-EE7660470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1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4924-05DE-6A4E-9E58-27623EAC9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BACA2D-BDC3-2148-85C0-48D3E5366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EAAE0B-5A6C-5D4F-AC63-44E058187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D2D276-9253-1349-B1C7-966D1311F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71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4180F7-0737-354B-9718-75A77A5A3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267B3A-4577-9C4A-BB84-1257844C9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A09460-476A-2740-B399-4B5CC6C51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19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3EA59-6660-8F40-BB7A-34BD0286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1E56E-956B-4542-A447-BFFAF9CC3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CB5F1-8E9C-C844-960D-252681FEE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3C5553-9522-6C4E-8ACB-45F76C69A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C0B342-5310-AA44-8F72-74BEF8884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4340EF-D861-3140-875E-69027DC65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0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CF99D-BBBF-4D48-882F-7A68FE535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7482F8-E63D-DD48-9789-FD896A838B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C3472C-E744-064C-B810-92E0629D03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693876-8D72-DF4D-A90A-AD15C9889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DCC7B5-93F5-6A44-92A1-01A29F962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ADA90C-FE6B-6A41-9F49-C2D592348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030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F1218-908B-114B-95E5-EAD865D0A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B04E5A-55A2-0349-83CD-753E461F28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98A6E-CCC0-DF43-AA71-A12FA0E59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14FA6-92A5-8445-99E6-E8B4688FC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8374E-BEFF-7D47-83D5-53076E091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77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E26B9E-EA99-3847-BF85-D72A837A92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903E8-BA13-764C-B8C3-EF77B18130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4A992-D614-514B-A3C8-5CA90B38A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5A46A-D7CD-4040-8ED1-6250654F6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61784-35EA-A54B-8CDB-1A6D7F0F3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42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D38ACA-1115-224F-9649-183DAAF53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0F49A-1B61-EF46-97C6-EC14031DDF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6D19D-62D3-C24F-B4AF-03B6EE999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F9D35-00B9-C745-9B85-A5EDA31090CA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4CC6C-E517-FF4E-A7FF-A827AC97D5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41E3A-A961-7F41-8EE7-573F222F3C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536A2-8373-6A45-B241-C26F119DE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188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36DA8DB-880E-864F-97E6-75BF7AE260CC}"/>
              </a:ext>
            </a:extLst>
          </p:cNvPr>
          <p:cNvSpPr txBox="1"/>
          <p:nvPr/>
        </p:nvSpPr>
        <p:spPr>
          <a:xfrm>
            <a:off x="7887339" y="95978"/>
            <a:ext cx="4026820" cy="1754326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Religious Education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the Ends of The Earth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Summer 1 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Knowledge Organiser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3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6AC82D-DDB6-BF46-8449-687DD0AC5E24}"/>
              </a:ext>
            </a:extLst>
          </p:cNvPr>
          <p:cNvSpPr txBox="1"/>
          <p:nvPr/>
        </p:nvSpPr>
        <p:spPr>
          <a:xfrm>
            <a:off x="188565" y="2562111"/>
            <a:ext cx="3806982" cy="2031325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Key Vocabulary </a:t>
            </a:r>
          </a:p>
          <a:p>
            <a:pPr algn="ctr"/>
            <a:r>
              <a:rPr lang="en-GB" b="1" dirty="0"/>
              <a:t>Emmaus</a:t>
            </a:r>
          </a:p>
          <a:p>
            <a:pPr algn="ctr"/>
            <a:r>
              <a:rPr lang="en-GB" b="1" dirty="0"/>
              <a:t>Holy Spirit</a:t>
            </a:r>
          </a:p>
          <a:p>
            <a:pPr algn="ctr"/>
            <a:r>
              <a:rPr lang="en-GB" b="1" dirty="0"/>
              <a:t>Pentecost</a:t>
            </a:r>
          </a:p>
          <a:p>
            <a:pPr algn="ctr"/>
            <a:r>
              <a:rPr lang="en-GB" b="1" dirty="0"/>
              <a:t>Concluding rite</a:t>
            </a:r>
          </a:p>
          <a:p>
            <a:pPr algn="ctr"/>
            <a:r>
              <a:rPr lang="en-GB" b="1" dirty="0"/>
              <a:t>St. Paul</a:t>
            </a:r>
          </a:p>
          <a:p>
            <a:pPr algn="ctr"/>
            <a:r>
              <a:rPr lang="en-GB" b="1" dirty="0"/>
              <a:t>Discipleship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670CE0-AA56-E34D-959A-786E1C8B458C}"/>
              </a:ext>
            </a:extLst>
          </p:cNvPr>
          <p:cNvSpPr txBox="1"/>
          <p:nvPr/>
        </p:nvSpPr>
        <p:spPr>
          <a:xfrm>
            <a:off x="4098129" y="1691331"/>
            <a:ext cx="3686628" cy="30162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Scripture </a:t>
            </a:r>
            <a:endParaRPr lang="en-GB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The road to Emmaus  Luke 24.   13-35</a:t>
            </a: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The mission to the world  Matthew 28.   16-20</a:t>
            </a: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The group of apostles and Mary   Acts 1. 12-14</a:t>
            </a: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The early Church  Acts 2.  42-47 </a:t>
            </a:r>
          </a:p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Paul’s letter to the Corinthians  1 Cor 11.  23-27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4D04C3-B4AD-1140-9E25-522AD788EFBB}"/>
              </a:ext>
            </a:extLst>
          </p:cNvPr>
          <p:cNvSpPr txBox="1"/>
          <p:nvPr/>
        </p:nvSpPr>
        <p:spPr>
          <a:xfrm>
            <a:off x="4201171" y="4841095"/>
            <a:ext cx="3895795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Feast Days </a:t>
            </a:r>
          </a:p>
          <a:p>
            <a:r>
              <a:rPr lang="en-US" b="1" dirty="0"/>
              <a:t>St George  23</a:t>
            </a:r>
            <a:r>
              <a:rPr lang="en-US" b="1" baseline="30000" dirty="0"/>
              <a:t>rd</a:t>
            </a:r>
            <a:r>
              <a:rPr lang="en-US" b="1" dirty="0"/>
              <a:t> April</a:t>
            </a:r>
          </a:p>
          <a:p>
            <a:r>
              <a:rPr lang="en-US" b="1" dirty="0"/>
              <a:t>St Mark 25</a:t>
            </a:r>
            <a:r>
              <a:rPr lang="en-US" b="1" baseline="30000" dirty="0"/>
              <a:t>th</a:t>
            </a:r>
            <a:r>
              <a:rPr lang="en-US" b="1" dirty="0"/>
              <a:t> April</a:t>
            </a:r>
          </a:p>
          <a:p>
            <a:r>
              <a:rPr lang="en-US" b="1" dirty="0"/>
              <a:t>St Catherine of Sienna 29</a:t>
            </a:r>
            <a:r>
              <a:rPr lang="en-US" b="1" baseline="30000" dirty="0"/>
              <a:t>th</a:t>
            </a:r>
            <a:r>
              <a:rPr lang="en-US" b="1" dirty="0"/>
              <a:t> April</a:t>
            </a:r>
          </a:p>
          <a:p>
            <a:r>
              <a:rPr lang="en-US" b="1" dirty="0"/>
              <a:t>The Ascension 14</a:t>
            </a:r>
            <a:r>
              <a:rPr lang="en-US" b="1" baseline="30000" dirty="0"/>
              <a:t>th</a:t>
            </a:r>
            <a:r>
              <a:rPr lang="en-US" b="1" dirty="0"/>
              <a:t> May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074492-F64B-49C2-8140-1A3346CAF68B}"/>
              </a:ext>
            </a:extLst>
          </p:cNvPr>
          <p:cNvSpPr txBox="1"/>
          <p:nvPr/>
        </p:nvSpPr>
        <p:spPr>
          <a:xfrm>
            <a:off x="85396" y="4748763"/>
            <a:ext cx="4009640" cy="1661993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Key Question</a:t>
            </a:r>
          </a:p>
          <a:p>
            <a:r>
              <a:rPr lang="en-US" dirty="0"/>
              <a:t>How do we know the early Christian communities had received the Holy Spirit? Where do we see the Holy Spirit in our lives? </a:t>
            </a:r>
            <a:endParaRPr lang="en-US" b="1" u="sng" dirty="0"/>
          </a:p>
          <a:p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4125BA-A02D-2A1F-FD7E-FB5D76A558E3}"/>
              </a:ext>
            </a:extLst>
          </p:cNvPr>
          <p:cNvSpPr txBox="1"/>
          <p:nvPr/>
        </p:nvSpPr>
        <p:spPr>
          <a:xfrm>
            <a:off x="4098129" y="188311"/>
            <a:ext cx="3686628" cy="147732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Catholic social Teaching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Solidarity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Community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Social Justice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Dignity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000FE5-3D89-A88F-76D3-A56BDA6DA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0637" y="1882431"/>
            <a:ext cx="2306070" cy="3390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1C68D0-C7E8-4599-B0A1-A393E1A86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017" y="188311"/>
            <a:ext cx="1579747" cy="235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65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2D9F9-BE28-5119-E2A1-ACE3AB4BB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7CA7761-BF38-19A7-66E3-F16ADE29240D}"/>
              </a:ext>
            </a:extLst>
          </p:cNvPr>
          <p:cNvSpPr txBox="1"/>
          <p:nvPr/>
        </p:nvSpPr>
        <p:spPr>
          <a:xfrm>
            <a:off x="7887339" y="160072"/>
            <a:ext cx="4026820" cy="1477328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Religious Education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Dialogue and Encounter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Summer 2 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Knowledge Organiser</a:t>
            </a: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Year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C1D65A-6041-9180-564A-3C5353F734E5}"/>
              </a:ext>
            </a:extLst>
          </p:cNvPr>
          <p:cNvSpPr txBox="1"/>
          <p:nvPr/>
        </p:nvSpPr>
        <p:spPr>
          <a:xfrm>
            <a:off x="85396" y="2570901"/>
            <a:ext cx="3806982" cy="2585323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Key Vocabulary </a:t>
            </a:r>
          </a:p>
          <a:p>
            <a:pPr algn="ctr"/>
            <a:r>
              <a:rPr lang="en-GB" b="1" dirty="0"/>
              <a:t>Passover</a:t>
            </a:r>
          </a:p>
          <a:p>
            <a:pPr algn="ctr"/>
            <a:r>
              <a:rPr lang="en-GB" b="1" dirty="0"/>
              <a:t>Unleavened</a:t>
            </a:r>
          </a:p>
          <a:p>
            <a:pPr algn="ctr"/>
            <a:r>
              <a:rPr lang="en-GB" b="1" dirty="0"/>
              <a:t>Exodus</a:t>
            </a:r>
          </a:p>
          <a:p>
            <a:pPr algn="ctr"/>
            <a:r>
              <a:rPr lang="en-GB" b="1" dirty="0"/>
              <a:t>Muslim</a:t>
            </a:r>
          </a:p>
          <a:p>
            <a:pPr algn="ctr"/>
            <a:r>
              <a:rPr lang="en-GB" b="1" dirty="0"/>
              <a:t>Islam </a:t>
            </a:r>
          </a:p>
          <a:p>
            <a:pPr algn="ctr"/>
            <a:r>
              <a:rPr lang="en-GB" b="1" dirty="0"/>
              <a:t>Ramadan</a:t>
            </a:r>
          </a:p>
          <a:p>
            <a:pPr algn="ctr"/>
            <a:r>
              <a:rPr lang="en-GB" b="1" dirty="0"/>
              <a:t>Sawm</a:t>
            </a:r>
          </a:p>
          <a:p>
            <a:pPr algn="ctr"/>
            <a:r>
              <a:rPr lang="en-GB" b="1" dirty="0"/>
              <a:t>Adhan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3F1C1C-E988-E272-9E73-929059035EF7}"/>
              </a:ext>
            </a:extLst>
          </p:cNvPr>
          <p:cNvSpPr txBox="1"/>
          <p:nvPr/>
        </p:nvSpPr>
        <p:spPr>
          <a:xfrm>
            <a:off x="4148102" y="2123291"/>
            <a:ext cx="3806982" cy="203132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Scripture</a:t>
            </a:r>
          </a:p>
          <a:p>
            <a:endParaRPr lang="en-US" b="1" u="sng" dirty="0"/>
          </a:p>
          <a:p>
            <a:r>
              <a:rPr lang="en-US" b="1" dirty="0"/>
              <a:t>Passover Exodus 12.   1-8, 15-20, 13.3</a:t>
            </a:r>
          </a:p>
          <a:p>
            <a:r>
              <a:rPr lang="en-US" b="1" dirty="0"/>
              <a:t>Institution of the Eucharist </a:t>
            </a:r>
            <a:r>
              <a:rPr lang="en-US" b="1"/>
              <a:t>Luke 22.  </a:t>
            </a:r>
            <a:r>
              <a:rPr lang="en-US" b="1" dirty="0"/>
              <a:t>14-23</a:t>
            </a:r>
          </a:p>
          <a:p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54CAF28-181D-A348-4C3A-6ED1EF0429AB}"/>
              </a:ext>
            </a:extLst>
          </p:cNvPr>
          <p:cNvSpPr txBox="1"/>
          <p:nvPr/>
        </p:nvSpPr>
        <p:spPr>
          <a:xfrm>
            <a:off x="4186942" y="4335270"/>
            <a:ext cx="3806982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Feast Days</a:t>
            </a:r>
          </a:p>
          <a:p>
            <a:r>
              <a:rPr lang="en-US" b="1" dirty="0"/>
              <a:t>Pentecost  24</a:t>
            </a:r>
            <a:r>
              <a:rPr lang="en-US" b="1" baseline="30000" dirty="0"/>
              <a:t>th</a:t>
            </a:r>
            <a:r>
              <a:rPr lang="en-US" b="1" dirty="0"/>
              <a:t> May</a:t>
            </a:r>
          </a:p>
          <a:p>
            <a:r>
              <a:rPr lang="en-US" b="1" dirty="0"/>
              <a:t>The most Holy Trinity  31</a:t>
            </a:r>
            <a:r>
              <a:rPr lang="en-US" b="1" baseline="30000" dirty="0"/>
              <a:t>st</a:t>
            </a:r>
            <a:r>
              <a:rPr lang="en-US" b="1" dirty="0"/>
              <a:t> May</a:t>
            </a:r>
          </a:p>
          <a:p>
            <a:r>
              <a:rPr lang="en-US" b="1" dirty="0"/>
              <a:t>The body and Blood of Christ   7</a:t>
            </a:r>
            <a:r>
              <a:rPr lang="en-US" b="1" baseline="30000" dirty="0"/>
              <a:t>th</a:t>
            </a:r>
            <a:r>
              <a:rPr lang="en-US" b="1" dirty="0"/>
              <a:t> June</a:t>
            </a:r>
          </a:p>
          <a:p>
            <a:r>
              <a:rPr lang="en-US" b="1" dirty="0"/>
              <a:t>Sacred Heart of Jesus   12</a:t>
            </a:r>
            <a:r>
              <a:rPr lang="en-US" b="1" baseline="30000" dirty="0"/>
              <a:t>th</a:t>
            </a:r>
            <a:r>
              <a:rPr lang="en-US" b="1" dirty="0"/>
              <a:t> June</a:t>
            </a:r>
          </a:p>
          <a:p>
            <a:r>
              <a:rPr lang="en-US" b="1" dirty="0"/>
              <a:t>St Peter and St. Paul 28</a:t>
            </a:r>
            <a:r>
              <a:rPr lang="en-US" b="1" baseline="30000" dirty="0"/>
              <a:t>th</a:t>
            </a:r>
            <a:r>
              <a:rPr lang="en-US" b="1" dirty="0"/>
              <a:t> June </a:t>
            </a:r>
          </a:p>
          <a:p>
            <a:r>
              <a:rPr lang="en-US" b="1" dirty="0"/>
              <a:t>St Thomas 3</a:t>
            </a:r>
            <a:r>
              <a:rPr lang="en-US" b="1" baseline="30000" dirty="0"/>
              <a:t>rd</a:t>
            </a:r>
            <a:r>
              <a:rPr lang="en-US" b="1" dirty="0"/>
              <a:t> July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D2983C-84E2-E52E-C7C2-0A6BFABAF874}"/>
              </a:ext>
            </a:extLst>
          </p:cNvPr>
          <p:cNvSpPr txBox="1"/>
          <p:nvPr/>
        </p:nvSpPr>
        <p:spPr>
          <a:xfrm>
            <a:off x="88489" y="5284694"/>
            <a:ext cx="4009640" cy="1384995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Key Question</a:t>
            </a:r>
          </a:p>
          <a:p>
            <a:r>
              <a:rPr lang="en-US" dirty="0"/>
              <a:t>What is the meaning of the Exodus? How is the Exodus linked to the Last Supper?</a:t>
            </a:r>
            <a:endParaRPr lang="en-US" b="1" u="sng" dirty="0"/>
          </a:p>
          <a:p>
            <a:endParaRPr lang="en-US" b="1" u="sng" dirty="0"/>
          </a:p>
          <a:p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514657-2B00-EA0B-7EC4-FD265DC72BB2}"/>
              </a:ext>
            </a:extLst>
          </p:cNvPr>
          <p:cNvSpPr txBox="1"/>
          <p:nvPr/>
        </p:nvSpPr>
        <p:spPr>
          <a:xfrm>
            <a:off x="4098129" y="188311"/>
            <a:ext cx="3686628" cy="1754326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Catholic social Teaching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u="sng" dirty="0"/>
              <a:t>Solidarity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u="sng" dirty="0"/>
              <a:t>Option for the poor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u="sng" dirty="0"/>
              <a:t>Care for the vulnerable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1" u="sng" dirty="0"/>
              <a:t>Community</a:t>
            </a:r>
          </a:p>
          <a:p>
            <a:pPr algn="ctr"/>
            <a:endParaRPr lang="en-GB" b="1" u="sng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056C6-CF01-9F44-EDA2-F9E65346B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7714" y="1879404"/>
            <a:ext cx="2306070" cy="339068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124A05-F45E-FEB7-941A-BFA12A7987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633" y="0"/>
            <a:ext cx="3054507" cy="222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0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186ad30-d59e-40cc-9397-b9fe1f8f59a3">
      <Terms xmlns="http://schemas.microsoft.com/office/infopath/2007/PartnerControls"/>
    </lcf76f155ced4ddcb4097134ff3c332f>
    <TaxCatchAll xmlns="1a5a0349-2bde-4775-87f9-9208704d497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33CDBEB898844AA43F35842D629AC7" ma:contentTypeVersion="15" ma:contentTypeDescription="Create a new document." ma:contentTypeScope="" ma:versionID="d5baae04c793eee6ac43d90bd21e0414">
  <xsd:schema xmlns:xsd="http://www.w3.org/2001/XMLSchema" xmlns:xs="http://www.w3.org/2001/XMLSchema" xmlns:p="http://schemas.microsoft.com/office/2006/metadata/properties" xmlns:ns2="f186ad30-d59e-40cc-9397-b9fe1f8f59a3" xmlns:ns3="1a5a0349-2bde-4775-87f9-9208704d4975" targetNamespace="http://schemas.microsoft.com/office/2006/metadata/properties" ma:root="true" ma:fieldsID="b20e822e5578f7faf757d43b9398e75b" ns2:_="" ns3:_="">
    <xsd:import namespace="f186ad30-d59e-40cc-9397-b9fe1f8f59a3"/>
    <xsd:import namespace="1a5a0349-2bde-4775-87f9-9208704d497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86ad30-d59e-40cc-9397-b9fe1f8f59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eb583a98-4bf5-4466-9bda-e805d5ce690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5a0349-2bde-4775-87f9-9208704d497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6a4ed050-29a3-4d92-a4b3-cf48e485e728}" ma:internalName="TaxCatchAll" ma:showField="CatchAllData" ma:web="1a5a0349-2bde-4775-87f9-9208704d49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9C471C-123F-4763-BA92-E88A9F2BF3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7E0A6F2-01F9-4915-ABAB-2F7958B6EA43}">
  <ds:schemaRefs>
    <ds:schemaRef ds:uri="f186ad30-d59e-40cc-9397-b9fe1f8f59a3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1a5a0349-2bde-4775-87f9-9208704d4975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1FDF964-7B2D-48EC-A451-E944E56548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86ad30-d59e-40cc-9397-b9fe1f8f59a3"/>
    <ds:schemaRef ds:uri="1a5a0349-2bde-4775-87f9-9208704d49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238</Words>
  <Application>Microsoft Office PowerPoint</Application>
  <PresentationFormat>Widescreen</PresentationFormat>
  <Paragraphs>69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Badham</dc:creator>
  <cp:lastModifiedBy>Katherine Urding</cp:lastModifiedBy>
  <cp:revision>49</cp:revision>
  <cp:lastPrinted>2025-09-10T09:47:26Z</cp:lastPrinted>
  <dcterms:created xsi:type="dcterms:W3CDTF">2019-07-04T13:09:46Z</dcterms:created>
  <dcterms:modified xsi:type="dcterms:W3CDTF">2026-03-23T16:06:05Z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0x010100A033CDBEB898844AA43F35842D629AC7</vt:lpwstr>
  </property>
  <property fmtid="{D5CDD505-2E9C-101B-9397-08002B2CF9AE}" pid="3" name="MediaServiceImageTags">
    <vt:lpwstr/>
  </property>
</Properties>
</file>